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2559-3A45-4E30-B205-4BF41BDBA4F9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7E6E-79BA-4868-9102-DC9ED8C0E38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094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2559-3A45-4E30-B205-4BF41BDBA4F9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7E6E-79BA-4868-9102-DC9ED8C0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38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2559-3A45-4E30-B205-4BF41BDBA4F9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7E6E-79BA-4868-9102-DC9ED8C0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14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2559-3A45-4E30-B205-4BF41BDBA4F9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7E6E-79BA-4868-9102-DC9ED8C0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93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2559-3A45-4E30-B205-4BF41BDBA4F9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7E6E-79BA-4868-9102-DC9ED8C0E38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63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2559-3A45-4E30-B205-4BF41BDBA4F9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7E6E-79BA-4868-9102-DC9ED8C0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307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2559-3A45-4E30-B205-4BF41BDBA4F9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7E6E-79BA-4868-9102-DC9ED8C0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10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2559-3A45-4E30-B205-4BF41BDBA4F9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7E6E-79BA-4868-9102-DC9ED8C0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12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2559-3A45-4E30-B205-4BF41BDBA4F9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7E6E-79BA-4868-9102-DC9ED8C0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3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56B2559-3A45-4E30-B205-4BF41BDBA4F9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8D7E6E-79BA-4868-9102-DC9ED8C0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12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2559-3A45-4E30-B205-4BF41BDBA4F9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7E6E-79BA-4868-9102-DC9ED8C0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35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56B2559-3A45-4E30-B205-4BF41BDBA4F9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E8D7E6E-79BA-4868-9102-DC9ED8C0E38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506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E2C4A-3EDD-47C2-B47F-5E8DAFE123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fa-IR" sz="6000" dirty="0">
                <a:cs typeface="B Nazanin" panose="00000400000000000000" pitchFamily="2" charset="-78"/>
              </a:rPr>
              <a:t>حل تمرین سری هفتم</a:t>
            </a:r>
            <a:endParaRPr lang="en-US" sz="60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0893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F3A930-5519-4CFD-93EF-1308A9E60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81" y="225750"/>
            <a:ext cx="10434638" cy="585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18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902FBB-00B1-4A61-B4A0-3EEDC30F5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0737"/>
            <a:ext cx="3286125" cy="220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D53EE2-302C-4B42-B9E9-1730CD61F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5" y="984990"/>
            <a:ext cx="8548687" cy="401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65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79C70D-E97C-4344-9797-56BB5FAE4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413" y="900112"/>
            <a:ext cx="8558618" cy="43291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EFB965-DF58-438F-B9C1-5161F91C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8" y="1969293"/>
            <a:ext cx="31337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21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630875-DB64-4648-99D2-061E8EF6E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528637"/>
            <a:ext cx="8867775" cy="487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3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32D1B3-0CFD-44B4-B3E5-E4323ED91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71449"/>
            <a:ext cx="7623664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6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583986-6F9F-44BD-AFC9-A2976841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438150"/>
            <a:ext cx="3114675" cy="186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28F968-3008-472F-990F-A40CDA864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936" y="1638301"/>
            <a:ext cx="7173899" cy="414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27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583986-6F9F-44BD-AFC9-A2976841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438150"/>
            <a:ext cx="3114675" cy="1866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286CBB-4EFD-4233-8A73-C533631E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974" y="781050"/>
            <a:ext cx="65055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88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583986-6F9F-44BD-AFC9-A2976841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438150"/>
            <a:ext cx="3114675" cy="1866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81E06C-3C22-4842-9D51-7443B6CBC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0" y="1094099"/>
            <a:ext cx="6653212" cy="466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03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A5A21A-E043-4117-BEF7-EEE2FA993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47637"/>
            <a:ext cx="8972550" cy="1996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1437A6-ACB8-4743-9108-F9D7E250C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0" y="1914525"/>
            <a:ext cx="7296150" cy="434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79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721148-B2FA-4297-91B4-260670929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465" y="409575"/>
            <a:ext cx="818707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33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B1F0-2890-44FC-B0B9-59CBDA934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7C5EC-5F8C-4105-8BBA-D721179EB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334699"/>
            <a:ext cx="10382250" cy="1985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9DF4D-4216-4E58-BC37-B16510842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320661"/>
            <a:ext cx="10382250" cy="384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34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05052D-F806-4EC0-840E-817784C44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276225"/>
            <a:ext cx="7391400" cy="573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52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6BF1EE-08D2-489C-9498-DFDB3928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093" y="1466850"/>
            <a:ext cx="9135813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29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B4B794-E1F6-46E7-B012-16EF252B5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42875"/>
            <a:ext cx="6905626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5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A3219-16A1-4542-9B1A-4B589DF62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37" y="100012"/>
            <a:ext cx="5191125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39A173-5F64-43A3-8438-EA21416C0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82" y="1031031"/>
            <a:ext cx="10474643" cy="412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31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E6D033-28BD-48F7-A5DE-183AD7D4A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434" y="314326"/>
            <a:ext cx="10411132" cy="5724524"/>
          </a:xfrm>
        </p:spPr>
      </p:pic>
    </p:spTree>
    <p:extLst>
      <p:ext uri="{BB962C8B-B14F-4D97-AF65-F5344CB8AC3E}">
        <p14:creationId xmlns:p14="http://schemas.microsoft.com/office/powerpoint/2010/main" val="4067794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5DA9AF-98A2-43CA-A2DD-0F9DA91FF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06" y="1347787"/>
            <a:ext cx="11329987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30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19810C-C857-4831-B217-2EDA43069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676275"/>
            <a:ext cx="102774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99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9C6C4-A0C7-4C5A-B496-807D8951E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391" y="671512"/>
            <a:ext cx="10022009" cy="471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70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F07946-8C45-4AC2-8E51-C04E6C814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457200"/>
            <a:ext cx="93630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2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5BEF61-FCC8-453B-B5AC-37CB30E70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651" y="304800"/>
            <a:ext cx="9794697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9840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</TotalTime>
  <Words>4</Words>
  <Application>Microsoft Office PowerPoint</Application>
  <PresentationFormat>Widescreen</PresentationFormat>
  <Paragraphs>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Calibri</vt:lpstr>
      <vt:lpstr>Calibri Light</vt:lpstr>
      <vt:lpstr>Retrospect</vt:lpstr>
      <vt:lpstr>حل تمرین سری هفتم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حل تمرین سری هفتم</dc:title>
  <dc:creator>Yeganeh Kordi</dc:creator>
  <cp:lastModifiedBy>Yeganeh Kordi</cp:lastModifiedBy>
  <cp:revision>1</cp:revision>
  <dcterms:created xsi:type="dcterms:W3CDTF">2020-11-18T06:16:12Z</dcterms:created>
  <dcterms:modified xsi:type="dcterms:W3CDTF">2020-11-18T06:59:28Z</dcterms:modified>
</cp:coreProperties>
</file>